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6" r:id="rId4"/>
    <p:sldId id="267" r:id="rId5"/>
    <p:sldId id="273" r:id="rId6"/>
    <p:sldId id="274" r:id="rId7"/>
    <p:sldId id="275" r:id="rId8"/>
    <p:sldId id="268" r:id="rId9"/>
    <p:sldId id="270" r:id="rId10"/>
    <p:sldId id="271" r:id="rId11"/>
    <p:sldId id="276" r:id="rId12"/>
    <p:sldId id="272" r:id="rId13"/>
    <p:sldId id="269" r:id="rId14"/>
    <p:sldId id="261" r:id="rId15"/>
    <p:sldId id="262" r:id="rId16"/>
    <p:sldId id="263" r:id="rId17"/>
    <p:sldId id="264" r:id="rId18"/>
    <p:sldId id="265" r:id="rId19"/>
    <p:sldId id="278" r:id="rId20"/>
    <p:sldId id="27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2"/>
  </p:normalViewPr>
  <p:slideViewPr>
    <p:cSldViewPr snapToGrid="0" snapToObjects="1">
      <p:cViewPr varScale="1">
        <p:scale>
          <a:sx n="76" d="100"/>
          <a:sy n="76" d="100"/>
        </p:scale>
        <p:origin x="216" y="7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2A1B1-2EC3-FB48-8F6F-ED2ABE653E64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7450D-2A4B-E841-81FB-BDC48BC3E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3/2/17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 is for Execution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How </a:t>
            </a:r>
            <a:r>
              <a:rPr lang="en-US" sz="2400" b="1" dirty="0"/>
              <a:t>to scale your business through flawless </a:t>
            </a:r>
            <a:r>
              <a:rPr lang="en-US" sz="2400" b="1" dirty="0" smtClean="0"/>
              <a:t>execution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95770" y="6120126"/>
            <a:ext cx="2053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mikebrcic.com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96" y="3976207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I NEED A PLAYBOOK?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WITHOUT SYSTEMS</a:t>
            </a:r>
            <a:r>
              <a:rPr lang="en-US" sz="2800" dirty="0" smtClean="0"/>
              <a:t>, scale becomes extremely messy and </a:t>
            </a:r>
            <a:r>
              <a:rPr lang="en-US" sz="2800" dirty="0" err="1" smtClean="0"/>
              <a:t>labour-intensive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76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7963"/>
          <a:stretch/>
        </p:blipFill>
        <p:spPr>
          <a:xfrm>
            <a:off x="0" y="0"/>
            <a:ext cx="12192000" cy="52832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5291" y="5748867"/>
            <a:ext cx="10561418" cy="56673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smtClean="0"/>
              <a:t>LET’S TAKE A PEEK</a:t>
            </a:r>
            <a:r>
              <a:rPr lang="mr-IN" sz="5400" dirty="0" smtClean="0"/>
              <a:t>…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029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291" y="5664200"/>
            <a:ext cx="10561418" cy="566738"/>
          </a:xfrm>
        </p:spPr>
        <p:txBody>
          <a:bodyPr/>
          <a:lstStyle/>
          <a:p>
            <a:r>
              <a:rPr lang="en-US" dirty="0" smtClean="0"/>
              <a:t>BONUS: Check out </a:t>
            </a:r>
            <a:r>
              <a:rPr lang="en-US" dirty="0" err="1" smtClean="0"/>
              <a:t>dashlane.com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and sign your team up!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6" b="8957"/>
          <a:stretch/>
        </p:blipFill>
        <p:spPr>
          <a:xfrm>
            <a:off x="0" y="0"/>
            <a:ext cx="12192000" cy="5664200"/>
          </a:xfrm>
          <a:effectLst/>
        </p:spPr>
      </p:pic>
      <p:sp>
        <p:nvSpPr>
          <p:cNvPr id="6" name="TextBox 5"/>
          <p:cNvSpPr txBox="1"/>
          <p:nvPr/>
        </p:nvSpPr>
        <p:spPr>
          <a:xfrm>
            <a:off x="2726266" y="3386667"/>
            <a:ext cx="9160934" cy="707886"/>
          </a:xfrm>
          <a:prstGeom prst="rect">
            <a:avLst/>
          </a:prstGeom>
          <a:solidFill>
            <a:schemeClr val="bg2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DASHLANE.COM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5076172"/>
            <a:ext cx="10561418" cy="566738"/>
          </a:xfrm>
        </p:spPr>
        <p:txBody>
          <a:bodyPr>
            <a:noAutofit/>
          </a:bodyPr>
          <a:lstStyle/>
          <a:p>
            <a:r>
              <a:rPr lang="en-US" sz="4400" dirty="0" smtClean="0"/>
              <a:t>03. Huddles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14939"/>
          <a:stretch/>
        </p:blipFill>
        <p:spPr>
          <a:xfrm>
            <a:off x="0" y="0"/>
            <a:ext cx="12192000" cy="48976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605332"/>
            <a:ext cx="10561418" cy="4937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regular rhythm for collaboration and cooperation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14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706" y="1309062"/>
            <a:ext cx="5638853" cy="4229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/>
              <a:t>THE HUDDLES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13" y="2413000"/>
            <a:ext cx="3404372" cy="363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charset="2"/>
              <a:buChar char=""/>
            </a:pPr>
            <a:r>
              <a:rPr lang="en-US" sz="2400" dirty="0" smtClean="0">
                <a:solidFill>
                  <a:srgbClr val="FFFFFF"/>
                </a:solidFill>
              </a:rPr>
              <a:t>Daily</a:t>
            </a:r>
          </a:p>
          <a:p>
            <a:pPr>
              <a:buFont typeface="Wingdings 2" charset="2"/>
              <a:buChar char=""/>
            </a:pPr>
            <a:r>
              <a:rPr lang="en-US" sz="2400" dirty="0" smtClean="0">
                <a:solidFill>
                  <a:srgbClr val="FFFFFF"/>
                </a:solidFill>
              </a:rPr>
              <a:t>Weekly</a:t>
            </a:r>
          </a:p>
          <a:p>
            <a:pPr>
              <a:buFont typeface="Wingdings 2" charset="2"/>
              <a:buChar char=""/>
            </a:pPr>
            <a:r>
              <a:rPr lang="en-US" sz="2400" dirty="0" smtClean="0">
                <a:solidFill>
                  <a:srgbClr val="FFFFFF"/>
                </a:solidFill>
              </a:rPr>
              <a:t>Monthly</a:t>
            </a:r>
          </a:p>
          <a:p>
            <a:pPr>
              <a:buFont typeface="Wingdings 2" charset="2"/>
              <a:buChar char=""/>
            </a:pPr>
            <a:r>
              <a:rPr lang="en-US" sz="2400" dirty="0" smtClean="0">
                <a:solidFill>
                  <a:srgbClr val="FFFFFF"/>
                </a:solidFill>
              </a:rPr>
              <a:t>Quarterly</a:t>
            </a:r>
          </a:p>
          <a:p>
            <a:pPr>
              <a:buFont typeface="Wingdings 2" charset="2"/>
              <a:buChar char=""/>
            </a:pPr>
            <a:r>
              <a:rPr lang="en-US" sz="2400" dirty="0" smtClean="0">
                <a:solidFill>
                  <a:srgbClr val="FFFFFF"/>
                </a:solidFill>
              </a:rPr>
              <a:t>Annual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59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Daily huddle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7 minutes total (ours is at 10:53 am)</a:t>
            </a:r>
          </a:p>
          <a:p>
            <a:endParaRPr lang="en-US" sz="1300" b="1" dirty="0" smtClean="0"/>
          </a:p>
          <a:p>
            <a:r>
              <a:rPr lang="en-US" sz="2400" dirty="0" smtClean="0"/>
              <a:t>   Each </a:t>
            </a:r>
            <a:r>
              <a:rPr lang="en-US" sz="2400" b="1" dirty="0" smtClean="0"/>
              <a:t>core</a:t>
            </a:r>
            <a:r>
              <a:rPr lang="en-US" sz="2400" dirty="0" smtClean="0"/>
              <a:t> team member: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What I’m up to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Where I’m stuck/what I need</a:t>
            </a:r>
            <a:endParaRPr lang="en-US" sz="2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124563" y="4940286"/>
            <a:ext cx="4847572" cy="713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Regular alignment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86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huddle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 smtClean="0"/>
              <a:t>Tuesdays work best (Monday is often a holiday or people are away, etc.)</a:t>
            </a:r>
            <a:endParaRPr lang="en-US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90 minutes total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Good news (5 mins)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Core values (5 mins)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Customer/employee feedback (5 mins)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KPIs/metrics (15 minutes)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Goals/projects </a:t>
            </a:r>
            <a:r>
              <a:rPr lang="en-US" sz="2000" b="1" u="sng" dirty="0" smtClean="0"/>
              <a:t>or</a:t>
            </a:r>
            <a:r>
              <a:rPr lang="en-US" sz="2000" b="1" dirty="0" smtClean="0"/>
              <a:t> </a:t>
            </a:r>
            <a:r>
              <a:rPr lang="en-US" sz="2000" dirty="0" smtClean="0"/>
              <a:t>Issues (55 mins, alternate)</a:t>
            </a:r>
            <a:endParaRPr lang="en-US" sz="2000" u="sng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Meeting close (5 mins)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28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Monthly huddle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    60 minutes total</a:t>
            </a:r>
          </a:p>
          <a:p>
            <a:endParaRPr lang="en-US" sz="5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Operations/financial team*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Review previous month’s P&amp;L, balance sheet, and cash flow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Review operating/business model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13326" y="5273458"/>
            <a:ext cx="449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*and anyone else who is interested, depending on how open your company is</a:t>
            </a:r>
            <a:endParaRPr lang="en-US" sz="16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102290" y="4852604"/>
            <a:ext cx="4947781" cy="713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Review your financial performance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0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Quarterly huddle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the rubber hits the road. These are crucial. Usually 1</a:t>
            </a:r>
            <a:r>
              <a:rPr lang="en-US" baseline="30000" dirty="0" smtClean="0"/>
              <a:t>st</a:t>
            </a:r>
            <a:r>
              <a:rPr lang="en-US" dirty="0" smtClean="0"/>
              <a:t> Tuesday of new quarter.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Half day to full day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Review quarterly KPIs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Review previous quarter’s goals and projects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Map out new quarter’s goals/projects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Review company strategy and competitive landscape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Review marketing and sales strategy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Review Business Playbook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34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LET’S RECAP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8"/>
          <a:stretch/>
        </p:blipFill>
        <p:spPr>
          <a:xfrm>
            <a:off x="-16934" y="2387599"/>
            <a:ext cx="1219200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do we </a:t>
            </a:r>
            <a:r>
              <a:rPr lang="en-US" sz="2400" b="1" u="sng" dirty="0" smtClean="0"/>
              <a:t>focus</a:t>
            </a:r>
            <a:r>
              <a:rPr lang="en-US" sz="2400" dirty="0" smtClean="0"/>
              <a:t> on?</a:t>
            </a:r>
          </a:p>
          <a:p>
            <a:r>
              <a:rPr lang="en-US" sz="2400" dirty="0" smtClean="0"/>
              <a:t>How do we stay </a:t>
            </a:r>
            <a:r>
              <a:rPr lang="en-US" sz="2400" b="1" u="sng" dirty="0" smtClean="0"/>
              <a:t>aligned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How can we get s@#$ </a:t>
            </a:r>
            <a:r>
              <a:rPr lang="en-US" sz="2400" b="1" u="sng" dirty="0" smtClean="0"/>
              <a:t>done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How can we stop putting out </a:t>
            </a:r>
            <a:r>
              <a:rPr lang="en-US" sz="2400" b="1" u="sng" dirty="0" smtClean="0"/>
              <a:t>fires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7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WHAT WE COVERED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03" y="3804168"/>
            <a:ext cx="3836988" cy="28807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4055" y="3322401"/>
            <a:ext cx="3836987" cy="531871"/>
          </a:xfrm>
        </p:spPr>
        <p:txBody>
          <a:bodyPr>
            <a:normAutofit/>
          </a:bodyPr>
          <a:lstStyle/>
          <a:p>
            <a:r>
              <a:rPr lang="en-US" sz="1900" dirty="0" smtClean="0"/>
              <a:t>03. THE POWER OF THE HUDDLE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463524" y="283250"/>
            <a:ext cx="6728476" cy="56851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01. EXECUTION MASTERY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048100" y="3235649"/>
            <a:ext cx="3547533" cy="56851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02. PLAYBOOKS FOR THE WIN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50" y="770435"/>
            <a:ext cx="4031205" cy="2267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" y="3804168"/>
            <a:ext cx="3577555" cy="23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500" dirty="0" smtClean="0"/>
              <a:t>GET: </a:t>
            </a:r>
            <a:br>
              <a:rPr lang="en-US" sz="4500" dirty="0" smtClean="0"/>
            </a:br>
            <a:r>
              <a:rPr lang="en-US" sz="4500" dirty="0" smtClean="0"/>
              <a:t>mikebrcic.com/execute</a:t>
            </a:r>
            <a:br>
              <a:rPr lang="en-US" sz="4500" dirty="0" smtClean="0"/>
            </a:br>
            <a:r>
              <a:rPr lang="en-US" sz="4500" dirty="0" smtClean="0"/>
              <a:t>(password ‘archangel’)</a:t>
            </a:r>
            <a:br>
              <a:rPr lang="en-US" sz="4500" dirty="0" smtClean="0"/>
            </a:br>
            <a:r>
              <a:rPr lang="en-US" sz="4500" dirty="0" smtClean="0"/>
              <a:t/>
            </a:r>
            <a:br>
              <a:rPr lang="en-US" sz="4500" dirty="0" smtClean="0"/>
            </a:br>
            <a:r>
              <a:rPr lang="en-US" sz="4500" dirty="0" smtClean="0"/>
              <a:t>CONNECT:</a:t>
            </a:r>
            <a:br>
              <a:rPr lang="en-US" sz="4500" dirty="0" smtClean="0"/>
            </a:br>
            <a:r>
              <a:rPr lang="en-US" sz="4500" dirty="0" err="1" smtClean="0"/>
              <a:t>facebook.com</a:t>
            </a:r>
            <a:r>
              <a:rPr lang="en-US" sz="4500" dirty="0" smtClean="0"/>
              <a:t>/</a:t>
            </a:r>
            <a:r>
              <a:rPr lang="en-US" sz="4500" dirty="0" err="1" smtClean="0"/>
              <a:t>mikebrcic</a:t>
            </a:r>
            <a:endParaRPr lang="en-US" sz="4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30" y="2388198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WHAT WE’LL COVER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" y="3463298"/>
            <a:ext cx="3836988" cy="28807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8203" y="2981531"/>
            <a:ext cx="3836987" cy="531871"/>
          </a:xfrm>
        </p:spPr>
        <p:txBody>
          <a:bodyPr>
            <a:normAutofit/>
          </a:bodyPr>
          <a:lstStyle/>
          <a:p>
            <a:r>
              <a:rPr lang="en-US" sz="1900" dirty="0" smtClean="0"/>
              <a:t>03. THE POWER OF THE HUDDLE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463524" y="283250"/>
            <a:ext cx="6728476" cy="56851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01. EXECUTION MASTERY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693426" y="3463298"/>
            <a:ext cx="3547533" cy="56851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02. PLAYBOOKS FOR THE WIN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50" y="770435"/>
            <a:ext cx="4031205" cy="2267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77" y="4031817"/>
            <a:ext cx="3577555" cy="23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5001016"/>
            <a:ext cx="10561418" cy="566738"/>
          </a:xfrm>
        </p:spPr>
        <p:txBody>
          <a:bodyPr>
            <a:noAutofit/>
          </a:bodyPr>
          <a:lstStyle/>
          <a:p>
            <a:r>
              <a:rPr lang="en-US" sz="4400" dirty="0" smtClean="0"/>
              <a:t>01. Execution Mastery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5000"/>
          <a:stretch>
            <a:fillRect/>
          </a:stretch>
        </p:blipFill>
        <p:spPr>
          <a:xfrm>
            <a:off x="-5291" y="0"/>
            <a:ext cx="12192000" cy="4800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567754"/>
            <a:ext cx="10561418" cy="49371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A comprehensive system to help you and your team stay focused on what matters.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09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STAY FOCUSED ON WHAT MATTERS?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477733" y="2292088"/>
            <a:ext cx="4880300" cy="22955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“The main thing is to keep the main thing the main thing.”</a:t>
            </a:r>
          </a:p>
          <a:p>
            <a:r>
              <a:rPr lang="en-US" sz="2800" b="1" dirty="0" smtClean="0"/>
              <a:t>-Steven Covey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62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9" y="5579533"/>
            <a:ext cx="10890933" cy="566738"/>
          </a:xfrm>
        </p:spPr>
        <p:txBody>
          <a:bodyPr>
            <a:noAutofit/>
          </a:bodyPr>
          <a:lstStyle/>
          <a:p>
            <a:r>
              <a:rPr lang="mr-IN" sz="2600" dirty="0" smtClean="0"/>
              <a:t>…</a:t>
            </a:r>
            <a:r>
              <a:rPr lang="en-US" sz="2600" dirty="0" smtClean="0"/>
              <a:t>A SYSTEM ALSO TELLS YOU AND YOUR TEAM WHAT </a:t>
            </a:r>
            <a:r>
              <a:rPr lang="en-US" sz="2600" b="1" u="sng" dirty="0" smtClean="0"/>
              <a:t>NOT</a:t>
            </a:r>
            <a:r>
              <a:rPr lang="en-US" sz="2600" b="1" dirty="0" smtClean="0"/>
              <a:t> </a:t>
            </a:r>
            <a:r>
              <a:rPr lang="en-US" sz="2600" dirty="0" smtClean="0"/>
              <a:t>TO DO</a:t>
            </a:r>
            <a:endParaRPr lang="en-US" sz="2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 b="3400"/>
          <a:stretch/>
        </p:blipFill>
        <p:spPr>
          <a:xfrm>
            <a:off x="810000" y="321205"/>
            <a:ext cx="5447101" cy="513132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618132" y="3445932"/>
            <a:ext cx="4524002" cy="56673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sz="4400" dirty="0" smtClean="0"/>
              <a:t>ONCE YOU’VE IDENTIFIED THE MAIN THING(S)</a:t>
            </a:r>
            <a:r>
              <a:rPr lang="mr-IN" sz="4400" dirty="0" smtClean="0"/>
              <a:t>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46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291" y="5427133"/>
            <a:ext cx="10561418" cy="566738"/>
          </a:xfrm>
        </p:spPr>
        <p:txBody>
          <a:bodyPr>
            <a:noAutofit/>
          </a:bodyPr>
          <a:lstStyle/>
          <a:p>
            <a:r>
              <a:rPr lang="en-US" sz="5400" dirty="0" smtClean="0"/>
              <a:t>LET’S TAKE A PEEK</a:t>
            </a:r>
            <a:r>
              <a:rPr lang="mr-IN" sz="5400" dirty="0" smtClean="0"/>
              <a:t>…</a:t>
            </a:r>
            <a:endParaRPr lang="en-US" sz="5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0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261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5076172"/>
            <a:ext cx="10561418" cy="566738"/>
          </a:xfrm>
        </p:spPr>
        <p:txBody>
          <a:bodyPr>
            <a:noAutofit/>
          </a:bodyPr>
          <a:lstStyle/>
          <a:p>
            <a:r>
              <a:rPr lang="en-US" sz="4400" dirty="0" smtClean="0"/>
              <a:t>02. Playbooks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6"/>
          <a:stretch/>
        </p:blipFill>
        <p:spPr>
          <a:xfrm>
            <a:off x="0" y="-242740"/>
            <a:ext cx="12162781" cy="50543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605332"/>
            <a:ext cx="10561418" cy="4937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Outline your systems and procedures</a:t>
            </a:r>
            <a:r>
              <a:rPr lang="mr-IN" sz="2400" dirty="0" smtClean="0"/>
              <a:t>…</a:t>
            </a:r>
            <a:r>
              <a:rPr lang="en-CA" sz="2400" dirty="0" smtClean="0"/>
              <a:t> and stop putting out fires!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75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WHAT’S A PLAYBOOK?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8"/>
          <a:stretch/>
        </p:blipFill>
        <p:spPr>
          <a:xfrm>
            <a:off x="4839230" y="2681288"/>
            <a:ext cx="7056823" cy="37872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system to help you organize the important </a:t>
            </a:r>
            <a:r>
              <a:rPr lang="en-US" sz="2400" b="1" u="sng" dirty="0" smtClean="0"/>
              <a:t>procedures</a:t>
            </a:r>
            <a:r>
              <a:rPr lang="en-US" sz="2400" dirty="0" smtClean="0"/>
              <a:t>, </a:t>
            </a:r>
            <a:r>
              <a:rPr lang="en-US" sz="2400" b="1" u="sng" dirty="0" smtClean="0"/>
              <a:t>documents</a:t>
            </a:r>
            <a:r>
              <a:rPr lang="en-US" sz="2400" dirty="0" smtClean="0"/>
              <a:t> and </a:t>
            </a:r>
            <a:r>
              <a:rPr lang="en-US" sz="2400" b="1" u="sng" dirty="0" smtClean="0"/>
              <a:t>templates</a:t>
            </a:r>
            <a:r>
              <a:rPr lang="en-US" sz="2400" dirty="0" smtClean="0"/>
              <a:t> that outline the most important day-to-day activities of your business.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34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971</TotalTime>
  <Words>437</Words>
  <Application>Microsoft Macintosh PowerPoint</Application>
  <PresentationFormat>Widescreen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Century Gothic</vt:lpstr>
      <vt:lpstr>Mangal</vt:lpstr>
      <vt:lpstr>Wingdings 2</vt:lpstr>
      <vt:lpstr>Arial</vt:lpstr>
      <vt:lpstr>Quotable</vt:lpstr>
      <vt:lpstr>E is for Execution</vt:lpstr>
      <vt:lpstr>THE BIG QUESTIONS</vt:lpstr>
      <vt:lpstr>WHAT WE’LL COVER</vt:lpstr>
      <vt:lpstr>01. Execution Mastery</vt:lpstr>
      <vt:lpstr>HOW DO WE STAY FOCUSED ON WHAT MATTERS?</vt:lpstr>
      <vt:lpstr>…A SYSTEM ALSO TELLS YOU AND YOUR TEAM WHAT NOT TO DO</vt:lpstr>
      <vt:lpstr>LET’S TAKE A PEEK…</vt:lpstr>
      <vt:lpstr>02. Playbooks</vt:lpstr>
      <vt:lpstr>WHAT’S A PLAYBOOK?</vt:lpstr>
      <vt:lpstr>WHY DO I NEED A PLAYBOOK?</vt:lpstr>
      <vt:lpstr>PowerPoint Presentation</vt:lpstr>
      <vt:lpstr>BONUS: Check out dashlane.com – and sign your team up!</vt:lpstr>
      <vt:lpstr>03. Huddles</vt:lpstr>
      <vt:lpstr>THE HUDDLES</vt:lpstr>
      <vt:lpstr>Daily huddle</vt:lpstr>
      <vt:lpstr>Weekly huddle</vt:lpstr>
      <vt:lpstr>Monthly huddle</vt:lpstr>
      <vt:lpstr>Quarterly huddle</vt:lpstr>
      <vt:lpstr>LET’S RECAP</vt:lpstr>
      <vt:lpstr>WHAT WE COVERED</vt:lpstr>
      <vt:lpstr>GET:  mikebrcic.com/execute (password ‘archangel’)  CONNECT: facebook.com/mikebrcic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is for Execution</dc:title>
  <dc:creator>Mike Brcic</dc:creator>
  <cp:lastModifiedBy>Mike Brcic</cp:lastModifiedBy>
  <cp:revision>55</cp:revision>
  <dcterms:created xsi:type="dcterms:W3CDTF">2017-03-03T01:48:08Z</dcterms:created>
  <dcterms:modified xsi:type="dcterms:W3CDTF">2017-03-03T17:59:08Z</dcterms:modified>
</cp:coreProperties>
</file>